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94" r:id="rId2"/>
    <p:sldId id="2795" r:id="rId3"/>
    <p:sldId id="270" r:id="rId4"/>
    <p:sldId id="271" r:id="rId5"/>
    <p:sldId id="2534" r:id="rId6"/>
    <p:sldId id="2599" r:id="rId7"/>
    <p:sldId id="2600" r:id="rId8"/>
    <p:sldId id="2601" r:id="rId9"/>
    <p:sldId id="2602" r:id="rId10"/>
    <p:sldId id="2603" r:id="rId11"/>
    <p:sldId id="2793" r:id="rId1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2" d="100"/>
          <a:sy n="92" d="100"/>
        </p:scale>
        <p:origin x="28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9625E-C80E-4FCE-BDD9-1800B77F85BB}" type="datetimeFigureOut">
              <a:rPr lang="pl-PL" smtClean="0"/>
              <a:t>18.12.2024</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82FDA-899D-43B2-9F8A-0B50F255AD62}" type="slidenum">
              <a:rPr lang="pl-PL" smtClean="0"/>
              <a:t>‹#›</a:t>
            </a:fld>
            <a:endParaRPr lang="pl-PL"/>
          </a:p>
        </p:txBody>
      </p:sp>
    </p:spTree>
    <p:extLst>
      <p:ext uri="{BB962C8B-B14F-4D97-AF65-F5344CB8AC3E}">
        <p14:creationId xmlns:p14="http://schemas.microsoft.com/office/powerpoint/2010/main" val="104485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52D50CD0-564A-408D-ADC9-3CCF7AEC310F}" type="slidenum">
              <a:rPr lang="pl-PL" smtClean="0"/>
              <a:t>1</a:t>
            </a:fld>
            <a:endParaRPr lang="pl-PL"/>
          </a:p>
        </p:txBody>
      </p:sp>
    </p:spTree>
    <p:extLst>
      <p:ext uri="{BB962C8B-B14F-4D97-AF65-F5344CB8AC3E}">
        <p14:creationId xmlns:p14="http://schemas.microsoft.com/office/powerpoint/2010/main" val="1061387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02BA-128B-9391-65B7-233DF8C5B7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pl-PL"/>
          </a:p>
        </p:txBody>
      </p:sp>
      <p:sp>
        <p:nvSpPr>
          <p:cNvPr id="3" name="Subtitle 2">
            <a:extLst>
              <a:ext uri="{FF2B5EF4-FFF2-40B4-BE49-F238E27FC236}">
                <a16:creationId xmlns:a16="http://schemas.microsoft.com/office/drawing/2014/main" id="{0A2D567E-3946-2ACF-5353-4615F02FA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pl-PL"/>
          </a:p>
        </p:txBody>
      </p:sp>
      <p:sp>
        <p:nvSpPr>
          <p:cNvPr id="4" name="Date Placeholder 3">
            <a:extLst>
              <a:ext uri="{FF2B5EF4-FFF2-40B4-BE49-F238E27FC236}">
                <a16:creationId xmlns:a16="http://schemas.microsoft.com/office/drawing/2014/main" id="{5542D43E-F560-5B13-EE10-7A2E7299C95F}"/>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5" name="Footer Placeholder 4">
            <a:extLst>
              <a:ext uri="{FF2B5EF4-FFF2-40B4-BE49-F238E27FC236}">
                <a16:creationId xmlns:a16="http://schemas.microsoft.com/office/drawing/2014/main" id="{B616EBC6-7A3E-9C1A-2267-CBAF913B33EB}"/>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1C8351E9-C94F-0A8D-144F-38F8D7BC3239}"/>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20220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8244-AF45-20F3-1B21-864C8F2C6738}"/>
              </a:ext>
            </a:extLst>
          </p:cNvPr>
          <p:cNvSpPr>
            <a:spLocks noGrp="1"/>
          </p:cNvSpPr>
          <p:nvPr>
            <p:ph type="title"/>
          </p:nvPr>
        </p:nvSpPr>
        <p:spPr/>
        <p:txBody>
          <a:bodyPr/>
          <a:lstStyle/>
          <a:p>
            <a:r>
              <a:rPr lang="en-GB"/>
              <a:t>Click to edit Master title style</a:t>
            </a:r>
            <a:endParaRPr lang="pl-PL"/>
          </a:p>
        </p:txBody>
      </p:sp>
      <p:sp>
        <p:nvSpPr>
          <p:cNvPr id="3" name="Vertical Text Placeholder 2">
            <a:extLst>
              <a:ext uri="{FF2B5EF4-FFF2-40B4-BE49-F238E27FC236}">
                <a16:creationId xmlns:a16="http://schemas.microsoft.com/office/drawing/2014/main" id="{1830CB99-7544-A00A-6654-70BB8500E1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CA11537C-116B-435F-4437-7C09BE0E9E8F}"/>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5" name="Footer Placeholder 4">
            <a:extLst>
              <a:ext uri="{FF2B5EF4-FFF2-40B4-BE49-F238E27FC236}">
                <a16:creationId xmlns:a16="http://schemas.microsoft.com/office/drawing/2014/main" id="{2B150CD8-E6A6-5BFC-18AB-043CA009E90F}"/>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730AC2E8-148B-064F-C528-151F9DC1BB6E}"/>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131015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02595-F058-ED94-4B79-B7D77D4798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pl-PL"/>
          </a:p>
        </p:txBody>
      </p:sp>
      <p:sp>
        <p:nvSpPr>
          <p:cNvPr id="3" name="Vertical Text Placeholder 2">
            <a:extLst>
              <a:ext uri="{FF2B5EF4-FFF2-40B4-BE49-F238E27FC236}">
                <a16:creationId xmlns:a16="http://schemas.microsoft.com/office/drawing/2014/main" id="{A114690B-F7A4-A2D4-4084-AFE39C5DC2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4979E7B7-A9E4-193F-079E-16A1EAFBD6FC}"/>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5" name="Footer Placeholder 4">
            <a:extLst>
              <a:ext uri="{FF2B5EF4-FFF2-40B4-BE49-F238E27FC236}">
                <a16:creationId xmlns:a16="http://schemas.microsoft.com/office/drawing/2014/main" id="{29FE4486-DA98-389B-AE48-81284A174E18}"/>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01280693-A390-5ACB-4462-CD78A0B41943}"/>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57476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637D-8A93-1B9F-AF52-9AFD4246D3C4}"/>
              </a:ext>
            </a:extLst>
          </p:cNvPr>
          <p:cNvSpPr>
            <a:spLocks noGrp="1"/>
          </p:cNvSpPr>
          <p:nvPr>
            <p:ph type="title"/>
          </p:nvPr>
        </p:nvSpPr>
        <p:spPr/>
        <p:txBody>
          <a:bodyPr/>
          <a:lstStyle/>
          <a:p>
            <a:r>
              <a:rPr lang="en-GB"/>
              <a:t>Click to edit Master title style</a:t>
            </a:r>
            <a:endParaRPr lang="pl-PL"/>
          </a:p>
        </p:txBody>
      </p:sp>
      <p:sp>
        <p:nvSpPr>
          <p:cNvPr id="3" name="Content Placeholder 2">
            <a:extLst>
              <a:ext uri="{FF2B5EF4-FFF2-40B4-BE49-F238E27FC236}">
                <a16:creationId xmlns:a16="http://schemas.microsoft.com/office/drawing/2014/main" id="{6A8C8DE2-62FA-C4B8-7B98-17E4CFFFBD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529F9893-C883-587E-8E96-A99E7DA066F7}"/>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5" name="Footer Placeholder 4">
            <a:extLst>
              <a:ext uri="{FF2B5EF4-FFF2-40B4-BE49-F238E27FC236}">
                <a16:creationId xmlns:a16="http://schemas.microsoft.com/office/drawing/2014/main" id="{2073DE84-5F2A-8B5E-3826-4E190A2346D9}"/>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1EE95446-90C5-0D04-5B75-20EEC9A45D53}"/>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62116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5179-CA72-1228-1066-5C7948898B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pl-PL"/>
          </a:p>
        </p:txBody>
      </p:sp>
      <p:sp>
        <p:nvSpPr>
          <p:cNvPr id="3" name="Text Placeholder 2">
            <a:extLst>
              <a:ext uri="{FF2B5EF4-FFF2-40B4-BE49-F238E27FC236}">
                <a16:creationId xmlns:a16="http://schemas.microsoft.com/office/drawing/2014/main" id="{4802F785-A67A-2D70-AA74-C9CDD7B23F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FFEFD6-BA5A-4522-21E3-1AD5360E2291}"/>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5" name="Footer Placeholder 4">
            <a:extLst>
              <a:ext uri="{FF2B5EF4-FFF2-40B4-BE49-F238E27FC236}">
                <a16:creationId xmlns:a16="http://schemas.microsoft.com/office/drawing/2014/main" id="{CAC49D98-3649-8DDC-0F20-510989E4F25D}"/>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B27CD72F-EF15-76F4-31C1-D0AF4AD90ACF}"/>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244367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E2F7-79C4-4674-36BA-76056B11F64D}"/>
              </a:ext>
            </a:extLst>
          </p:cNvPr>
          <p:cNvSpPr>
            <a:spLocks noGrp="1"/>
          </p:cNvSpPr>
          <p:nvPr>
            <p:ph type="title"/>
          </p:nvPr>
        </p:nvSpPr>
        <p:spPr/>
        <p:txBody>
          <a:bodyPr/>
          <a:lstStyle/>
          <a:p>
            <a:r>
              <a:rPr lang="en-GB"/>
              <a:t>Click to edit Master title style</a:t>
            </a:r>
            <a:endParaRPr lang="pl-PL"/>
          </a:p>
        </p:txBody>
      </p:sp>
      <p:sp>
        <p:nvSpPr>
          <p:cNvPr id="3" name="Content Placeholder 2">
            <a:extLst>
              <a:ext uri="{FF2B5EF4-FFF2-40B4-BE49-F238E27FC236}">
                <a16:creationId xmlns:a16="http://schemas.microsoft.com/office/drawing/2014/main" id="{6DF854AF-CB2E-EFD0-55A0-7124F531EC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Content Placeholder 3">
            <a:extLst>
              <a:ext uri="{FF2B5EF4-FFF2-40B4-BE49-F238E27FC236}">
                <a16:creationId xmlns:a16="http://schemas.microsoft.com/office/drawing/2014/main" id="{1451DAFB-C940-9D87-A753-4B1C3C9991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5" name="Date Placeholder 4">
            <a:extLst>
              <a:ext uri="{FF2B5EF4-FFF2-40B4-BE49-F238E27FC236}">
                <a16:creationId xmlns:a16="http://schemas.microsoft.com/office/drawing/2014/main" id="{C3F6AD0B-FFCE-F08F-EB7A-1F1A686DBD99}"/>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6" name="Footer Placeholder 5">
            <a:extLst>
              <a:ext uri="{FF2B5EF4-FFF2-40B4-BE49-F238E27FC236}">
                <a16:creationId xmlns:a16="http://schemas.microsoft.com/office/drawing/2014/main" id="{9A2638ED-C1EF-759D-7DBE-47E33FCCBC26}"/>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20E95F2A-3C7A-29A3-0970-57CEEE1F2FD1}"/>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407904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C470-299A-5A89-4F14-C6CD564C07EB}"/>
              </a:ext>
            </a:extLst>
          </p:cNvPr>
          <p:cNvSpPr>
            <a:spLocks noGrp="1"/>
          </p:cNvSpPr>
          <p:nvPr>
            <p:ph type="title"/>
          </p:nvPr>
        </p:nvSpPr>
        <p:spPr>
          <a:xfrm>
            <a:off x="839788" y="365125"/>
            <a:ext cx="10515600" cy="1325563"/>
          </a:xfrm>
        </p:spPr>
        <p:txBody>
          <a:bodyPr/>
          <a:lstStyle/>
          <a:p>
            <a:r>
              <a:rPr lang="en-GB"/>
              <a:t>Click to edit Master title style</a:t>
            </a:r>
            <a:endParaRPr lang="pl-PL"/>
          </a:p>
        </p:txBody>
      </p:sp>
      <p:sp>
        <p:nvSpPr>
          <p:cNvPr id="3" name="Text Placeholder 2">
            <a:extLst>
              <a:ext uri="{FF2B5EF4-FFF2-40B4-BE49-F238E27FC236}">
                <a16:creationId xmlns:a16="http://schemas.microsoft.com/office/drawing/2014/main" id="{A80FDBC7-394E-927F-00A3-D0129A26C7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0F2373-EE38-9B40-4ADF-0B9E186CB0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5" name="Text Placeholder 4">
            <a:extLst>
              <a:ext uri="{FF2B5EF4-FFF2-40B4-BE49-F238E27FC236}">
                <a16:creationId xmlns:a16="http://schemas.microsoft.com/office/drawing/2014/main" id="{859B39D0-CB8A-BC28-31D1-821FFE464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FA9159-E903-BFE1-4D3C-7742B4151A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7" name="Date Placeholder 6">
            <a:extLst>
              <a:ext uri="{FF2B5EF4-FFF2-40B4-BE49-F238E27FC236}">
                <a16:creationId xmlns:a16="http://schemas.microsoft.com/office/drawing/2014/main" id="{D0A6EA81-A18E-DAF5-5A44-757239012615}"/>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8" name="Footer Placeholder 7">
            <a:extLst>
              <a:ext uri="{FF2B5EF4-FFF2-40B4-BE49-F238E27FC236}">
                <a16:creationId xmlns:a16="http://schemas.microsoft.com/office/drawing/2014/main" id="{F9CEE14C-DF53-6212-50FA-04FEC065D7B8}"/>
              </a:ext>
            </a:extLst>
          </p:cNvPr>
          <p:cNvSpPr>
            <a:spLocks noGrp="1"/>
          </p:cNvSpPr>
          <p:nvPr>
            <p:ph type="ftr" sz="quarter" idx="11"/>
          </p:nvPr>
        </p:nvSpPr>
        <p:spPr/>
        <p:txBody>
          <a:bodyPr/>
          <a:lstStyle/>
          <a:p>
            <a:endParaRPr lang="pl-PL"/>
          </a:p>
        </p:txBody>
      </p:sp>
      <p:sp>
        <p:nvSpPr>
          <p:cNvPr id="9" name="Slide Number Placeholder 8">
            <a:extLst>
              <a:ext uri="{FF2B5EF4-FFF2-40B4-BE49-F238E27FC236}">
                <a16:creationId xmlns:a16="http://schemas.microsoft.com/office/drawing/2014/main" id="{36B8BFF2-D3C1-AA9E-2810-05D5BBE21E51}"/>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143305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902-F20E-13DB-0E21-8781E648E818}"/>
              </a:ext>
            </a:extLst>
          </p:cNvPr>
          <p:cNvSpPr>
            <a:spLocks noGrp="1"/>
          </p:cNvSpPr>
          <p:nvPr>
            <p:ph type="title"/>
          </p:nvPr>
        </p:nvSpPr>
        <p:spPr/>
        <p:txBody>
          <a:bodyPr/>
          <a:lstStyle/>
          <a:p>
            <a:r>
              <a:rPr lang="en-GB"/>
              <a:t>Click to edit Master title style</a:t>
            </a:r>
            <a:endParaRPr lang="pl-PL"/>
          </a:p>
        </p:txBody>
      </p:sp>
      <p:sp>
        <p:nvSpPr>
          <p:cNvPr id="3" name="Date Placeholder 2">
            <a:extLst>
              <a:ext uri="{FF2B5EF4-FFF2-40B4-BE49-F238E27FC236}">
                <a16:creationId xmlns:a16="http://schemas.microsoft.com/office/drawing/2014/main" id="{D81C03AF-11CB-4F47-30A1-5BBB8674707B}"/>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4" name="Footer Placeholder 3">
            <a:extLst>
              <a:ext uri="{FF2B5EF4-FFF2-40B4-BE49-F238E27FC236}">
                <a16:creationId xmlns:a16="http://schemas.microsoft.com/office/drawing/2014/main" id="{5263F017-D805-C5E3-8C83-FB0422624E5A}"/>
              </a:ext>
            </a:extLst>
          </p:cNvPr>
          <p:cNvSpPr>
            <a:spLocks noGrp="1"/>
          </p:cNvSpPr>
          <p:nvPr>
            <p:ph type="ftr" sz="quarter" idx="11"/>
          </p:nvPr>
        </p:nvSpPr>
        <p:spPr/>
        <p:txBody>
          <a:bodyPr/>
          <a:lstStyle/>
          <a:p>
            <a:endParaRPr lang="pl-PL"/>
          </a:p>
        </p:txBody>
      </p:sp>
      <p:sp>
        <p:nvSpPr>
          <p:cNvPr id="5" name="Slide Number Placeholder 4">
            <a:extLst>
              <a:ext uri="{FF2B5EF4-FFF2-40B4-BE49-F238E27FC236}">
                <a16:creationId xmlns:a16="http://schemas.microsoft.com/office/drawing/2014/main" id="{97B8F44D-2D7E-BEEC-96B7-75EA599076B6}"/>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39429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33858-5690-47F5-F715-5115E1F6EF26}"/>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3" name="Footer Placeholder 2">
            <a:extLst>
              <a:ext uri="{FF2B5EF4-FFF2-40B4-BE49-F238E27FC236}">
                <a16:creationId xmlns:a16="http://schemas.microsoft.com/office/drawing/2014/main" id="{CDFCBDEB-5912-6F0E-7475-EFDA85D080E9}"/>
              </a:ext>
            </a:extLst>
          </p:cNvPr>
          <p:cNvSpPr>
            <a:spLocks noGrp="1"/>
          </p:cNvSpPr>
          <p:nvPr>
            <p:ph type="ftr" sz="quarter" idx="11"/>
          </p:nvPr>
        </p:nvSpPr>
        <p:spPr/>
        <p:txBody>
          <a:bodyPr/>
          <a:lstStyle/>
          <a:p>
            <a:endParaRPr lang="pl-PL"/>
          </a:p>
        </p:txBody>
      </p:sp>
      <p:sp>
        <p:nvSpPr>
          <p:cNvPr id="4" name="Slide Number Placeholder 3">
            <a:extLst>
              <a:ext uri="{FF2B5EF4-FFF2-40B4-BE49-F238E27FC236}">
                <a16:creationId xmlns:a16="http://schemas.microsoft.com/office/drawing/2014/main" id="{7923AE36-95B0-4D70-477D-C8461729335C}"/>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300179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8452-5F04-8005-D0F4-8BCD407916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pl-PL"/>
          </a:p>
        </p:txBody>
      </p:sp>
      <p:sp>
        <p:nvSpPr>
          <p:cNvPr id="3" name="Content Placeholder 2">
            <a:extLst>
              <a:ext uri="{FF2B5EF4-FFF2-40B4-BE49-F238E27FC236}">
                <a16:creationId xmlns:a16="http://schemas.microsoft.com/office/drawing/2014/main" id="{D6DA8997-FFCC-5BC9-E493-279C12591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Text Placeholder 3">
            <a:extLst>
              <a:ext uri="{FF2B5EF4-FFF2-40B4-BE49-F238E27FC236}">
                <a16:creationId xmlns:a16="http://schemas.microsoft.com/office/drawing/2014/main" id="{9AE93F84-28CD-BA68-4848-DB1671789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99B40-9209-FCE9-AFD3-F1959E370895}"/>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6" name="Footer Placeholder 5">
            <a:extLst>
              <a:ext uri="{FF2B5EF4-FFF2-40B4-BE49-F238E27FC236}">
                <a16:creationId xmlns:a16="http://schemas.microsoft.com/office/drawing/2014/main" id="{01943E05-80C1-DE62-0738-480683CD50AD}"/>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3EA9B701-EB41-F1D5-AD12-E99FFE86A8AB}"/>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13614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A5FB-C62D-B0E5-66FF-325FD6B085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pl-PL"/>
          </a:p>
        </p:txBody>
      </p:sp>
      <p:sp>
        <p:nvSpPr>
          <p:cNvPr id="3" name="Picture Placeholder 2">
            <a:extLst>
              <a:ext uri="{FF2B5EF4-FFF2-40B4-BE49-F238E27FC236}">
                <a16:creationId xmlns:a16="http://schemas.microsoft.com/office/drawing/2014/main" id="{2E8E7C22-AF1E-F83D-D764-A32F03347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a:extLst>
              <a:ext uri="{FF2B5EF4-FFF2-40B4-BE49-F238E27FC236}">
                <a16:creationId xmlns:a16="http://schemas.microsoft.com/office/drawing/2014/main" id="{B68CD41C-7223-4596-4269-0BD23094F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4BD16A-B1F3-D95E-F832-71322797A859}"/>
              </a:ext>
            </a:extLst>
          </p:cNvPr>
          <p:cNvSpPr>
            <a:spLocks noGrp="1"/>
          </p:cNvSpPr>
          <p:nvPr>
            <p:ph type="dt" sz="half" idx="10"/>
          </p:nvPr>
        </p:nvSpPr>
        <p:spPr/>
        <p:txBody>
          <a:bodyPr/>
          <a:lstStyle/>
          <a:p>
            <a:fld id="{EAC3894A-BB56-4011-B79B-2CC6C18B6F02}" type="datetimeFigureOut">
              <a:rPr lang="pl-PL" smtClean="0"/>
              <a:t>18.12.2024</a:t>
            </a:fld>
            <a:endParaRPr lang="pl-PL"/>
          </a:p>
        </p:txBody>
      </p:sp>
      <p:sp>
        <p:nvSpPr>
          <p:cNvPr id="6" name="Footer Placeholder 5">
            <a:extLst>
              <a:ext uri="{FF2B5EF4-FFF2-40B4-BE49-F238E27FC236}">
                <a16:creationId xmlns:a16="http://schemas.microsoft.com/office/drawing/2014/main" id="{260C25B6-454E-59C9-CE76-605B2833C389}"/>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CE754509-52C8-2D09-F2E2-B1208729B54E}"/>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338666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FE92C6-E7B8-B854-3FDC-388E7C15A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pl-PL"/>
          </a:p>
        </p:txBody>
      </p:sp>
      <p:sp>
        <p:nvSpPr>
          <p:cNvPr id="3" name="Text Placeholder 2">
            <a:extLst>
              <a:ext uri="{FF2B5EF4-FFF2-40B4-BE49-F238E27FC236}">
                <a16:creationId xmlns:a16="http://schemas.microsoft.com/office/drawing/2014/main" id="{32035372-4BF8-8188-36C4-FAB194EF1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6646B46E-247D-984D-46C0-EDE3FC762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C3894A-BB56-4011-B79B-2CC6C18B6F02}" type="datetimeFigureOut">
              <a:rPr lang="pl-PL" smtClean="0"/>
              <a:t>18.12.2024</a:t>
            </a:fld>
            <a:endParaRPr lang="pl-PL"/>
          </a:p>
        </p:txBody>
      </p:sp>
      <p:sp>
        <p:nvSpPr>
          <p:cNvPr id="5" name="Footer Placeholder 4">
            <a:extLst>
              <a:ext uri="{FF2B5EF4-FFF2-40B4-BE49-F238E27FC236}">
                <a16:creationId xmlns:a16="http://schemas.microsoft.com/office/drawing/2014/main" id="{27F15ECC-F09A-CE9C-79DF-A1CA8AD40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lide Number Placeholder 5">
            <a:extLst>
              <a:ext uri="{FF2B5EF4-FFF2-40B4-BE49-F238E27FC236}">
                <a16:creationId xmlns:a16="http://schemas.microsoft.com/office/drawing/2014/main" id="{AF94F5EC-8732-F3FC-9357-7D0FE86BDB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8434BE-DF74-455C-8676-0BF0BF77A9CC}" type="slidenum">
              <a:rPr lang="pl-PL" smtClean="0"/>
              <a:t>‹#›</a:t>
            </a:fld>
            <a:endParaRPr lang="pl-PL"/>
          </a:p>
        </p:txBody>
      </p:sp>
    </p:spTree>
    <p:extLst>
      <p:ext uri="{BB962C8B-B14F-4D97-AF65-F5344CB8AC3E}">
        <p14:creationId xmlns:p14="http://schemas.microsoft.com/office/powerpoint/2010/main" val="21728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3.pn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87A6-A00F-F293-6AF2-6C6A72D56C51}"/>
              </a:ext>
            </a:extLst>
          </p:cNvPr>
          <p:cNvSpPr>
            <a:spLocks noGrp="1"/>
          </p:cNvSpPr>
          <p:nvPr>
            <p:ph type="ctrTitle"/>
          </p:nvPr>
        </p:nvSpPr>
        <p:spPr>
          <a:xfrm>
            <a:off x="640080" y="320040"/>
            <a:ext cx="6692827" cy="3892669"/>
          </a:xfrm>
        </p:spPr>
        <p:txBody>
          <a:bodyPr>
            <a:normAutofit/>
          </a:bodyPr>
          <a:lstStyle/>
          <a:p>
            <a:pPr algn="l"/>
            <a:r>
              <a:rPr lang="pl-PL" sz="5100" b="0" i="0" u="none" strike="noStrike" baseline="0" dirty="0">
                <a:latin typeface="Times New Roman" panose="02020603050405020304" pitchFamily="18" charset="0"/>
              </a:rPr>
              <a:t>Promowanie świadomych decyzji zdrowotnych opartych o dane naukowe </a:t>
            </a:r>
            <a:r>
              <a:rPr lang="pl-PL" sz="5100" b="0" i="0" u="none" strike="noStrike" baseline="0" dirty="0" err="1">
                <a:latin typeface="Times New Roman" panose="02020603050405020304" pitchFamily="18" charset="0"/>
              </a:rPr>
              <a:t>Cochrane</a:t>
            </a:r>
            <a:r>
              <a:rPr lang="pl-PL" sz="5100" b="0" i="0" u="none" strike="noStrike" baseline="0" dirty="0">
                <a:latin typeface="Times New Roman" panose="02020603050405020304" pitchFamily="18" charset="0"/>
              </a:rPr>
              <a:t> - </a:t>
            </a:r>
            <a:r>
              <a:rPr lang="pl-PL" sz="5100" b="0" i="0" u="none" strike="noStrike" baseline="0" dirty="0" err="1">
                <a:latin typeface="Times New Roman" panose="02020603050405020304" pitchFamily="18" charset="0"/>
              </a:rPr>
              <a:t>Cochrane</a:t>
            </a:r>
            <a:r>
              <a:rPr lang="pl-PL" sz="5100" b="0" i="0" u="none" strike="noStrike" baseline="0" dirty="0">
                <a:latin typeface="Times New Roman" panose="02020603050405020304" pitchFamily="18" charset="0"/>
              </a:rPr>
              <a:t> "po ludzku" 	</a:t>
            </a:r>
          </a:p>
        </p:txBody>
      </p:sp>
      <p:sp>
        <p:nvSpPr>
          <p:cNvPr id="3" name="Subtitle 2">
            <a:extLst>
              <a:ext uri="{FF2B5EF4-FFF2-40B4-BE49-F238E27FC236}">
                <a16:creationId xmlns:a16="http://schemas.microsoft.com/office/drawing/2014/main" id="{AA14674C-96BF-2D69-3F06-B4B6E382B0E7}"/>
              </a:ext>
            </a:extLst>
          </p:cNvPr>
          <p:cNvSpPr>
            <a:spLocks noGrp="1"/>
          </p:cNvSpPr>
          <p:nvPr>
            <p:ph type="subTitle" idx="1"/>
          </p:nvPr>
        </p:nvSpPr>
        <p:spPr>
          <a:xfrm>
            <a:off x="640080" y="4631161"/>
            <a:ext cx="6692827" cy="1569486"/>
          </a:xfrm>
        </p:spPr>
        <p:txBody>
          <a:bodyPr>
            <a:normAutofit/>
          </a:bodyPr>
          <a:lstStyle/>
          <a:p>
            <a:pPr algn="l"/>
            <a:r>
              <a:rPr lang="pl-PL"/>
              <a:t>Projekt finansowany z funduszy Ministerstwa nr </a:t>
            </a:r>
            <a:r>
              <a:rPr lang="pl-PL" b="0" i="0" u="none" strike="noStrike" baseline="0"/>
              <a:t>SONP/SP/549972/2022 	</a:t>
            </a:r>
          </a:p>
          <a:p>
            <a:pPr algn="l"/>
            <a:endParaRPr lang="pl-PL"/>
          </a:p>
        </p:txBody>
      </p:sp>
      <p:pic>
        <p:nvPicPr>
          <p:cNvPr id="43" name="Video 42">
            <a:hlinkClick r:id="" action="ppaction://media"/>
            <a:extLst>
              <a:ext uri="{FF2B5EF4-FFF2-40B4-BE49-F238E27FC236}">
                <a16:creationId xmlns:a16="http://schemas.microsoft.com/office/drawing/2014/main" id="{821456B8-7E3E-3CF3-7D1A-93EFC20288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a:stretch>
            <a:fillRect/>
          </a:stretch>
        </p:blipFill>
        <p:spPr>
          <a:xfrm>
            <a:off x="9174480" y="4934171"/>
            <a:ext cx="2643632" cy="1487043"/>
          </a:xfrm>
          <a:prstGeom prst="rect">
            <a:avLst/>
          </a:prstGeom>
        </p:spPr>
      </p:pic>
    </p:spTree>
    <p:extLst>
      <p:ext uri="{BB962C8B-B14F-4D97-AF65-F5344CB8AC3E}">
        <p14:creationId xmlns:p14="http://schemas.microsoft.com/office/powerpoint/2010/main" val="2606638963"/>
      </p:ext>
    </p:extLst>
  </p:cSld>
  <p:clrMapOvr>
    <a:masterClrMapping/>
  </p:clrMapOvr>
  <mc:AlternateContent xmlns:mc="http://schemas.openxmlformats.org/markup-compatibility/2006" xmlns:p14="http://schemas.microsoft.com/office/powerpoint/2010/main">
    <mc:Choice Requires="p14">
      <p:transition spd="slow" p14:dur="2000" advTm="36978"/>
    </mc:Choice>
    <mc:Fallback xmlns="">
      <p:transition spd="slow" advTm="3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C055-6FE6-6A13-BEA2-BC8CA38E9CB6}"/>
              </a:ext>
            </a:extLst>
          </p:cNvPr>
          <p:cNvSpPr>
            <a:spLocks noGrp="1"/>
          </p:cNvSpPr>
          <p:nvPr>
            <p:ph type="title"/>
          </p:nvPr>
        </p:nvSpPr>
        <p:spPr/>
        <p:txBody>
          <a:bodyPr/>
          <a:lstStyle/>
          <a:p>
            <a:r>
              <a:rPr lang="pl-PL" dirty="0"/>
              <a:t>Rodzaje punktów końcowych</a:t>
            </a:r>
          </a:p>
        </p:txBody>
      </p:sp>
      <p:sp>
        <p:nvSpPr>
          <p:cNvPr id="3" name="Content Placeholder 2">
            <a:extLst>
              <a:ext uri="{FF2B5EF4-FFF2-40B4-BE49-F238E27FC236}">
                <a16:creationId xmlns:a16="http://schemas.microsoft.com/office/drawing/2014/main" id="{6987AFEB-0C13-7952-5920-E9386C0FF5CF}"/>
              </a:ext>
            </a:extLst>
          </p:cNvPr>
          <p:cNvSpPr>
            <a:spLocks noGrp="1"/>
          </p:cNvSpPr>
          <p:nvPr>
            <p:ph idx="1"/>
          </p:nvPr>
        </p:nvSpPr>
        <p:spPr>
          <a:xfrm>
            <a:off x="780011" y="2141537"/>
            <a:ext cx="10515600" cy="4351338"/>
          </a:xfrm>
        </p:spPr>
        <p:txBody>
          <a:bodyPr/>
          <a:lstStyle/>
          <a:p>
            <a:pPr algn="l">
              <a:buFont typeface="Arial" panose="020B0604020202020204" pitchFamily="34" charset="0"/>
              <a:buChar char="•"/>
            </a:pPr>
            <a:r>
              <a:rPr lang="pl-PL" b="0" i="0" dirty="0">
                <a:solidFill>
                  <a:srgbClr val="333333"/>
                </a:solidFill>
                <a:effectLst/>
                <a:latin typeface="Source Sans Pro" panose="020B0503030403020204" pitchFamily="34" charset="0"/>
              </a:rPr>
              <a:t>Punkt końcowy twardy: Jest to obiektywny i łatwy do zmierzenia rezultat, np. śmierć pacjenta, nawrót choroby, hospitalizacja</a:t>
            </a:r>
          </a:p>
          <a:p>
            <a:pPr algn="l">
              <a:buFont typeface="Arial" panose="020B0604020202020204" pitchFamily="34" charset="0"/>
              <a:buChar char="•"/>
            </a:pPr>
            <a:r>
              <a:rPr lang="pl-PL" b="0" i="0" dirty="0">
                <a:solidFill>
                  <a:srgbClr val="333333"/>
                </a:solidFill>
                <a:effectLst/>
                <a:latin typeface="Source Sans Pro" panose="020B0503030403020204" pitchFamily="34" charset="0"/>
              </a:rPr>
              <a:t>Punkt końcowy subiektywny: opiera się na ocenie pacjenta lub klinicysty np. poprawa jakości życia, zmniejszenie bólu.</a:t>
            </a:r>
          </a:p>
          <a:p>
            <a:endParaRPr lang="pl-PL" dirty="0"/>
          </a:p>
        </p:txBody>
      </p:sp>
      <p:pic>
        <p:nvPicPr>
          <p:cNvPr id="26" name="Video 25">
            <a:hlinkClick r:id="" action="ppaction://media"/>
            <a:extLst>
              <a:ext uri="{FF2B5EF4-FFF2-40B4-BE49-F238E27FC236}">
                <a16:creationId xmlns:a16="http://schemas.microsoft.com/office/drawing/2014/main" id="{B67245BC-211C-0277-209A-6A60E4E7FA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341032" y="5007032"/>
            <a:ext cx="1768671" cy="1768671"/>
          </a:xfrm>
          <a:prstGeom prst="ellipse">
            <a:avLst/>
          </a:prstGeom>
        </p:spPr>
      </p:pic>
    </p:spTree>
    <p:extLst>
      <p:ext uri="{BB962C8B-B14F-4D97-AF65-F5344CB8AC3E}">
        <p14:creationId xmlns:p14="http://schemas.microsoft.com/office/powerpoint/2010/main" val="3242692683"/>
      </p:ext>
    </p:extLst>
  </p:cSld>
  <p:clrMapOvr>
    <a:masterClrMapping/>
  </p:clrMapOvr>
  <mc:AlternateContent xmlns:mc="http://schemas.openxmlformats.org/markup-compatibility/2006">
    <mc:Choice xmlns:p14="http://schemas.microsoft.com/office/powerpoint/2010/main" Requires="p14">
      <p:transition spd="slow" p14:dur="2000" advTm="44649"/>
    </mc:Choice>
    <mc:Fallback>
      <p:transition spd="slow" advTm="4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39D-885E-409E-0299-5EB9460C8107}"/>
              </a:ext>
            </a:extLst>
          </p:cNvPr>
          <p:cNvSpPr>
            <a:spLocks noGrp="1"/>
          </p:cNvSpPr>
          <p:nvPr>
            <p:ph type="title"/>
          </p:nvPr>
        </p:nvSpPr>
        <p:spPr/>
        <p:txBody>
          <a:bodyPr/>
          <a:lstStyle/>
          <a:p>
            <a:pPr algn="ctr"/>
            <a:r>
              <a:rPr lang="pl-PL" b="1" i="0" dirty="0">
                <a:solidFill>
                  <a:srgbClr val="000000"/>
                </a:solidFill>
                <a:effectLst/>
              </a:rPr>
              <a:t>Projekt finansowany z środków Ministerstwa SONP/SP/549972/2022</a:t>
            </a:r>
            <a:endParaRPr lang="pl-PL" dirty="0"/>
          </a:p>
        </p:txBody>
      </p:sp>
      <p:pic>
        <p:nvPicPr>
          <p:cNvPr id="5" name="Content Placeholder 4" descr="A logo with a person in the middle&#10;&#10;Description automatically generated">
            <a:extLst>
              <a:ext uri="{FF2B5EF4-FFF2-40B4-BE49-F238E27FC236}">
                <a16:creationId xmlns:a16="http://schemas.microsoft.com/office/drawing/2014/main" id="{554C4536-A25D-3C66-FC07-38AE1D69836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82985" y="1690688"/>
            <a:ext cx="8229349" cy="4629009"/>
          </a:xfrm>
        </p:spPr>
      </p:pic>
      <p:pic>
        <p:nvPicPr>
          <p:cNvPr id="14" name="Video 13">
            <a:hlinkClick r:id="" action="ppaction://media"/>
            <a:extLst>
              <a:ext uri="{FF2B5EF4-FFF2-40B4-BE49-F238E27FC236}">
                <a16:creationId xmlns:a16="http://schemas.microsoft.com/office/drawing/2014/main" id="{BA112431-9B90-7914-B1F7-170F9DBAC08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238508" y="4904508"/>
            <a:ext cx="1871195" cy="1871195"/>
          </a:xfrm>
          <a:prstGeom prst="ellipse">
            <a:avLst/>
          </a:prstGeom>
        </p:spPr>
      </p:pic>
    </p:spTree>
    <p:extLst>
      <p:ext uri="{BB962C8B-B14F-4D97-AF65-F5344CB8AC3E}">
        <p14:creationId xmlns:p14="http://schemas.microsoft.com/office/powerpoint/2010/main" val="1383045605"/>
      </p:ext>
    </p:extLst>
  </p:cSld>
  <p:clrMapOvr>
    <a:masterClrMapping/>
  </p:clrMapOvr>
  <mc:AlternateContent xmlns:mc="http://schemas.openxmlformats.org/markup-compatibility/2006">
    <mc:Choice xmlns:p14="http://schemas.microsoft.com/office/powerpoint/2010/main" Requires="p14">
      <p:transition spd="slow" p14:dur="2000" advTm="10930"/>
    </mc:Choice>
    <mc:Fallback>
      <p:transition spd="slow" advTm="1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C46B-26E9-FBE6-D053-13363F9EBACC}"/>
              </a:ext>
            </a:extLst>
          </p:cNvPr>
          <p:cNvSpPr>
            <a:spLocks noGrp="1"/>
          </p:cNvSpPr>
          <p:nvPr>
            <p:ph type="title"/>
          </p:nvPr>
        </p:nvSpPr>
        <p:spPr/>
        <p:txBody>
          <a:bodyPr/>
          <a:lstStyle/>
          <a:p>
            <a:r>
              <a:rPr lang="pl-PL" dirty="0"/>
              <a:t>Część 4: PICO – dobre pytanie = dobra odpowiedź</a:t>
            </a:r>
          </a:p>
        </p:txBody>
      </p:sp>
      <p:sp>
        <p:nvSpPr>
          <p:cNvPr id="3" name="Content Placeholder 2">
            <a:extLst>
              <a:ext uri="{FF2B5EF4-FFF2-40B4-BE49-F238E27FC236}">
                <a16:creationId xmlns:a16="http://schemas.microsoft.com/office/drawing/2014/main" id="{F9EBE6B0-D4EF-2DFB-6E65-1298C87675CE}"/>
              </a:ext>
            </a:extLst>
          </p:cNvPr>
          <p:cNvSpPr>
            <a:spLocks noGrp="1"/>
          </p:cNvSpPr>
          <p:nvPr>
            <p:ph idx="1"/>
          </p:nvPr>
        </p:nvSpPr>
        <p:spPr/>
        <p:txBody>
          <a:bodyPr/>
          <a:lstStyle/>
          <a:p>
            <a:endParaRPr lang="pl-PL"/>
          </a:p>
        </p:txBody>
      </p:sp>
      <p:pic>
        <p:nvPicPr>
          <p:cNvPr id="14" name="Video 13">
            <a:hlinkClick r:id="" action="ppaction://media"/>
            <a:extLst>
              <a:ext uri="{FF2B5EF4-FFF2-40B4-BE49-F238E27FC236}">
                <a16:creationId xmlns:a16="http://schemas.microsoft.com/office/drawing/2014/main" id="{BAC8BB20-0C0A-AC6D-4812-FAB3F32FDBE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656916" y="5322916"/>
            <a:ext cx="1452788" cy="1452788"/>
          </a:xfrm>
          <a:prstGeom prst="ellipse">
            <a:avLst/>
          </a:prstGeom>
        </p:spPr>
      </p:pic>
    </p:spTree>
    <p:extLst>
      <p:ext uri="{BB962C8B-B14F-4D97-AF65-F5344CB8AC3E}">
        <p14:creationId xmlns:p14="http://schemas.microsoft.com/office/powerpoint/2010/main" val="1607596133"/>
      </p:ext>
    </p:extLst>
  </p:cSld>
  <p:clrMapOvr>
    <a:masterClrMapping/>
  </p:clrMapOvr>
  <mc:AlternateContent xmlns:mc="http://schemas.openxmlformats.org/markup-compatibility/2006">
    <mc:Choice xmlns:p14="http://schemas.microsoft.com/office/powerpoint/2010/main" Requires="p14">
      <p:transition spd="slow" p14:dur="2000" advTm="18723"/>
    </mc:Choice>
    <mc:Fallback>
      <p:transition spd="slow" advTm="1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5103-5F31-3930-0AC1-B848572DB80E}"/>
              </a:ext>
            </a:extLst>
          </p:cNvPr>
          <p:cNvSpPr>
            <a:spLocks noGrp="1"/>
          </p:cNvSpPr>
          <p:nvPr>
            <p:ph type="title"/>
          </p:nvPr>
        </p:nvSpPr>
        <p:spPr>
          <a:xfrm>
            <a:off x="771698" y="1620346"/>
            <a:ext cx="10515600" cy="1325563"/>
          </a:xfrm>
        </p:spPr>
        <p:txBody>
          <a:bodyPr>
            <a:normAutofit fontScale="90000"/>
          </a:bodyPr>
          <a:lstStyle/>
          <a:p>
            <a:r>
              <a:rPr lang="pl-PL" b="1" i="0" dirty="0">
                <a:solidFill>
                  <a:srgbClr val="333333"/>
                </a:solidFill>
                <a:effectLst/>
                <a:latin typeface="Source Sans Pro" panose="020B0503030403020204" pitchFamily="34" charset="0"/>
              </a:rPr>
              <a:t>Jak ocenić czy autorzy przeglądu systematycznego faktycznie dobrze wykonali swoje zadanie? – Czy autorzy zadali klarowne pytanie zgodne ze schematem PICO</a:t>
            </a:r>
            <a:endParaRPr lang="pl-PL" dirty="0"/>
          </a:p>
        </p:txBody>
      </p:sp>
      <p:pic>
        <p:nvPicPr>
          <p:cNvPr id="15" name="Video 14">
            <a:hlinkClick r:id="" action="ppaction://media"/>
            <a:extLst>
              <a:ext uri="{FF2B5EF4-FFF2-40B4-BE49-F238E27FC236}">
                <a16:creationId xmlns:a16="http://schemas.microsoft.com/office/drawing/2014/main" id="{4A4128BA-9D53-2470-CBBA-6C91BC6839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784140" y="5450140"/>
            <a:ext cx="1325564" cy="1325564"/>
          </a:xfrm>
          <a:prstGeom prst="ellipse">
            <a:avLst/>
          </a:prstGeom>
        </p:spPr>
      </p:pic>
    </p:spTree>
    <p:extLst>
      <p:ext uri="{BB962C8B-B14F-4D97-AF65-F5344CB8AC3E}">
        <p14:creationId xmlns:p14="http://schemas.microsoft.com/office/powerpoint/2010/main" val="103319461"/>
      </p:ext>
    </p:extLst>
  </p:cSld>
  <p:clrMapOvr>
    <a:masterClrMapping/>
  </p:clrMapOvr>
  <mc:AlternateContent xmlns:mc="http://schemas.openxmlformats.org/markup-compatibility/2006">
    <mc:Choice xmlns:p14="http://schemas.microsoft.com/office/powerpoint/2010/main" Requires="p14">
      <p:transition spd="slow" p14:dur="2000" advTm="34833"/>
    </mc:Choice>
    <mc:Fallback>
      <p:transition spd="slow" advTm="3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F4461-D2DB-6CE3-89C1-23BB3BB858A9}"/>
              </a:ext>
            </a:extLst>
          </p:cNvPr>
          <p:cNvSpPr>
            <a:spLocks noGrp="1"/>
          </p:cNvSpPr>
          <p:nvPr>
            <p:ph type="title"/>
          </p:nvPr>
        </p:nvSpPr>
        <p:spPr/>
        <p:txBody>
          <a:bodyPr/>
          <a:lstStyle/>
          <a:p>
            <a:endParaRPr lang="pl-PL"/>
          </a:p>
        </p:txBody>
      </p:sp>
      <p:pic>
        <p:nvPicPr>
          <p:cNvPr id="5" name="Content Placeholder 4" descr="A white background with blue text&#10;&#10;Description automatically generated">
            <a:extLst>
              <a:ext uri="{FF2B5EF4-FFF2-40B4-BE49-F238E27FC236}">
                <a16:creationId xmlns:a16="http://schemas.microsoft.com/office/drawing/2014/main" id="{7C6A3264-C3F5-ECA9-AD51-8562439ADD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3082" y="624998"/>
            <a:ext cx="9397194" cy="5608003"/>
          </a:xfrm>
        </p:spPr>
      </p:pic>
      <p:pic>
        <p:nvPicPr>
          <p:cNvPr id="9" name="Video 8">
            <a:hlinkClick r:id="" action="ppaction://media"/>
            <a:extLst>
              <a:ext uri="{FF2B5EF4-FFF2-40B4-BE49-F238E27FC236}">
                <a16:creationId xmlns:a16="http://schemas.microsoft.com/office/drawing/2014/main" id="{2DC30E52-F0FC-FCB6-E403-7543CA2FCF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668918" y="5334918"/>
            <a:ext cx="1440786" cy="1440786"/>
          </a:xfrm>
          <a:prstGeom prst="ellipse">
            <a:avLst/>
          </a:prstGeom>
        </p:spPr>
      </p:pic>
    </p:spTree>
    <p:extLst>
      <p:ext uri="{BB962C8B-B14F-4D97-AF65-F5344CB8AC3E}">
        <p14:creationId xmlns:p14="http://schemas.microsoft.com/office/powerpoint/2010/main" val="2442460805"/>
      </p:ext>
    </p:extLst>
  </p:cSld>
  <p:clrMapOvr>
    <a:masterClrMapping/>
  </p:clrMapOvr>
  <mc:AlternateContent xmlns:mc="http://schemas.openxmlformats.org/markup-compatibility/2006">
    <mc:Choice xmlns:p14="http://schemas.microsoft.com/office/powerpoint/2010/main" Requires="p14">
      <p:transition spd="slow" p14:dur="2000" advTm="33142"/>
    </mc:Choice>
    <mc:Fallback>
      <p:transition spd="slow" advTm="3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ytuł 1">
            <a:extLst>
              <a:ext uri="{FF2B5EF4-FFF2-40B4-BE49-F238E27FC236}">
                <a16:creationId xmlns:a16="http://schemas.microsoft.com/office/drawing/2014/main" id="{8154A3E3-2620-D97D-3725-46A3703DD88E}"/>
              </a:ext>
            </a:extLst>
          </p:cNvPr>
          <p:cNvSpPr>
            <a:spLocks noGrp="1" noChangeArrowheads="1"/>
          </p:cNvSpPr>
          <p:nvPr>
            <p:ph type="title"/>
          </p:nvPr>
        </p:nvSpPr>
        <p:spPr/>
        <p:txBody>
          <a:bodyPr/>
          <a:lstStyle/>
          <a:p>
            <a:r>
              <a:rPr lang="pl-PL" altLang="pl-PL" dirty="0"/>
              <a:t>PICO - ćwiczenie</a:t>
            </a:r>
          </a:p>
        </p:txBody>
      </p:sp>
      <p:sp>
        <p:nvSpPr>
          <p:cNvPr id="3" name="Symbol zastępczy zawartości 2">
            <a:extLst>
              <a:ext uri="{FF2B5EF4-FFF2-40B4-BE49-F238E27FC236}">
                <a16:creationId xmlns:a16="http://schemas.microsoft.com/office/drawing/2014/main" id="{D01EF731-AA71-82CB-6AB5-7227BDC93E66}"/>
              </a:ext>
            </a:extLst>
          </p:cNvPr>
          <p:cNvSpPr>
            <a:spLocks noGrp="1"/>
          </p:cNvSpPr>
          <p:nvPr>
            <p:ph idx="1"/>
          </p:nvPr>
        </p:nvSpPr>
        <p:spPr>
          <a:xfrm>
            <a:off x="727422" y="1609898"/>
            <a:ext cx="8757400" cy="4433455"/>
          </a:xfrm>
        </p:spPr>
        <p:txBody>
          <a:bodyPr/>
          <a:lstStyle/>
          <a:p>
            <a:pPr marL="0" indent="0">
              <a:buNone/>
              <a:defRPr/>
            </a:pPr>
            <a:r>
              <a:rPr lang="pl-PL" dirty="0"/>
              <a:t>Przyjechała do Państwa w odwiedziny babcia Alina i jako zagorzała przeciwniczka stosowania farmakologii nie daje Państwu spokoju: „Po co tabletki – tylko brzuch od nich boli, nie dajecie ludziom takich rzeczy, co wszyscy od dawna wiedzą, że działają”. Babcia wie, bo sama sprawdziła. Trochę Państwa to irytuje, bo cóż ona może wiedzieć – jakieś takie metody babci Aliny. Pytają Państwo skąd wie, że te rzeczy naprawdę pomagają? Babcia twierdzi, że np. miała ciągle kłopoty z pęcherzem, a od kiedy pije sok z żurawin to jej nie wracają. Sąsiadka jej poradziła. </a:t>
            </a:r>
          </a:p>
          <a:p>
            <a:pPr>
              <a:defRPr/>
            </a:pPr>
            <a:endParaRPr lang="pl-PL" dirty="0"/>
          </a:p>
        </p:txBody>
      </p:sp>
      <p:pic>
        <p:nvPicPr>
          <p:cNvPr id="8" name="Video 7">
            <a:hlinkClick r:id="" action="ppaction://media"/>
            <a:extLst>
              <a:ext uri="{FF2B5EF4-FFF2-40B4-BE49-F238E27FC236}">
                <a16:creationId xmlns:a16="http://schemas.microsoft.com/office/drawing/2014/main" id="{A908BACA-DA96-ABF7-8CD6-570DC56F91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573789" y="5214851"/>
            <a:ext cx="1527602" cy="1527602"/>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272"/>
    </mc:Choice>
    <mc:Fallback>
      <p:transition spd="slow" advTm="4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ytuł 1">
            <a:extLst>
              <a:ext uri="{FF2B5EF4-FFF2-40B4-BE49-F238E27FC236}">
                <a16:creationId xmlns:a16="http://schemas.microsoft.com/office/drawing/2014/main" id="{2CF56A11-5C88-A92F-EC46-F0D834D8C349}"/>
              </a:ext>
            </a:extLst>
          </p:cNvPr>
          <p:cNvSpPr>
            <a:spLocks noGrp="1" noChangeArrowheads="1"/>
          </p:cNvSpPr>
          <p:nvPr>
            <p:ph type="title"/>
          </p:nvPr>
        </p:nvSpPr>
        <p:spPr/>
        <p:txBody>
          <a:bodyPr/>
          <a:lstStyle/>
          <a:p>
            <a:r>
              <a:rPr lang="pl-PL" altLang="pl-PL"/>
              <a:t>Jakie PICO?</a:t>
            </a:r>
          </a:p>
        </p:txBody>
      </p:sp>
      <p:sp>
        <p:nvSpPr>
          <p:cNvPr id="27651" name="Symbol zastępczy zawartości 2">
            <a:extLst>
              <a:ext uri="{FF2B5EF4-FFF2-40B4-BE49-F238E27FC236}">
                <a16:creationId xmlns:a16="http://schemas.microsoft.com/office/drawing/2014/main" id="{DD68285A-9AFA-A5B8-F151-DE7FB92B6F47}"/>
              </a:ext>
            </a:extLst>
          </p:cNvPr>
          <p:cNvSpPr>
            <a:spLocks noGrp="1" noChangeArrowheads="1"/>
          </p:cNvSpPr>
          <p:nvPr>
            <p:ph idx="1"/>
          </p:nvPr>
        </p:nvSpPr>
        <p:spPr/>
        <p:txBody>
          <a:bodyPr/>
          <a:lstStyle/>
          <a:p>
            <a:r>
              <a:rPr lang="pl-PL" altLang="pl-PL" dirty="0"/>
              <a:t>P</a:t>
            </a:r>
          </a:p>
          <a:p>
            <a:r>
              <a:rPr lang="pl-PL" altLang="pl-PL" dirty="0"/>
              <a:t>I</a:t>
            </a:r>
          </a:p>
          <a:p>
            <a:r>
              <a:rPr lang="pl-PL" altLang="pl-PL" dirty="0"/>
              <a:t>C</a:t>
            </a:r>
          </a:p>
          <a:p>
            <a:r>
              <a:rPr lang="pl-PL" altLang="pl-PL" dirty="0"/>
              <a:t>O</a:t>
            </a:r>
          </a:p>
        </p:txBody>
      </p:sp>
      <p:pic>
        <p:nvPicPr>
          <p:cNvPr id="11" name="Video 10">
            <a:hlinkClick r:id="" action="ppaction://media"/>
            <a:extLst>
              <a:ext uri="{FF2B5EF4-FFF2-40B4-BE49-F238E27FC236}">
                <a16:creationId xmlns:a16="http://schemas.microsoft.com/office/drawing/2014/main" id="{722604C6-4082-D6BE-95B3-F26BDEB6F5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773294" y="5439294"/>
            <a:ext cx="1336409" cy="1336409"/>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475"/>
    </mc:Choice>
    <mc:Fallback>
      <p:transition spd="slow" advTm="2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a:extLst>
              <a:ext uri="{FF2B5EF4-FFF2-40B4-BE49-F238E27FC236}">
                <a16:creationId xmlns:a16="http://schemas.microsoft.com/office/drawing/2014/main" id="{49B816F3-11F8-1C01-6303-C59FC2DE9109}"/>
              </a:ext>
            </a:extLst>
          </p:cNvPr>
          <p:cNvSpPr>
            <a:spLocks noGrp="1" noChangeArrowheads="1"/>
          </p:cNvSpPr>
          <p:nvPr>
            <p:ph type="title"/>
          </p:nvPr>
        </p:nvSpPr>
        <p:spPr/>
        <p:txBody>
          <a:bodyPr/>
          <a:lstStyle/>
          <a:p>
            <a:r>
              <a:rPr lang="pl-PL" altLang="pl-PL"/>
              <a:t>Jakie PICO?</a:t>
            </a:r>
          </a:p>
        </p:txBody>
      </p:sp>
      <p:sp>
        <p:nvSpPr>
          <p:cNvPr id="28675" name="Symbol zastępczy zawartości 2">
            <a:extLst>
              <a:ext uri="{FF2B5EF4-FFF2-40B4-BE49-F238E27FC236}">
                <a16:creationId xmlns:a16="http://schemas.microsoft.com/office/drawing/2014/main" id="{FC195B28-8697-59CA-FB8C-B48C9557B342}"/>
              </a:ext>
            </a:extLst>
          </p:cNvPr>
          <p:cNvSpPr>
            <a:spLocks noGrp="1" noChangeArrowheads="1"/>
          </p:cNvSpPr>
          <p:nvPr>
            <p:ph idx="1"/>
          </p:nvPr>
        </p:nvSpPr>
        <p:spPr/>
        <p:txBody>
          <a:bodyPr/>
          <a:lstStyle/>
          <a:p>
            <a:r>
              <a:rPr lang="pl-PL" altLang="pl-PL" dirty="0"/>
              <a:t>P: kobieta 50+, nawracające ZUM</a:t>
            </a:r>
          </a:p>
          <a:p>
            <a:r>
              <a:rPr lang="pl-PL" altLang="pl-PL" dirty="0"/>
              <a:t>I: sok z żurawin 200 ml/d</a:t>
            </a:r>
          </a:p>
          <a:p>
            <a:r>
              <a:rPr lang="pl-PL" altLang="pl-PL" dirty="0"/>
              <a:t>C: brak spożywania soku z żurawiny</a:t>
            </a:r>
          </a:p>
          <a:p>
            <a:r>
              <a:rPr lang="pl-PL" altLang="pl-PL" dirty="0"/>
              <a:t>O: nawrót ZUM</a:t>
            </a:r>
          </a:p>
        </p:txBody>
      </p:sp>
      <p:pic>
        <p:nvPicPr>
          <p:cNvPr id="10" name="Video 9">
            <a:hlinkClick r:id="" action="ppaction://media"/>
            <a:extLst>
              <a:ext uri="{FF2B5EF4-FFF2-40B4-BE49-F238E27FC236}">
                <a16:creationId xmlns:a16="http://schemas.microsoft.com/office/drawing/2014/main" id="{3664FBA5-85F4-0909-F4EB-F65C213F0F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546080" y="5212080"/>
            <a:ext cx="1563624" cy="1563624"/>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7829"/>
    </mc:Choice>
    <mc:Fallback>
      <p:transition spd="slow" advTm="4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B1247-D55D-4CE5-CB91-7B3A9C1EA68C}"/>
              </a:ext>
            </a:extLst>
          </p:cNvPr>
          <p:cNvSpPr>
            <a:spLocks noGrp="1"/>
          </p:cNvSpPr>
          <p:nvPr>
            <p:ph type="title"/>
          </p:nvPr>
        </p:nvSpPr>
        <p:spPr/>
        <p:txBody>
          <a:bodyPr>
            <a:normAutofit/>
          </a:bodyPr>
          <a:lstStyle/>
          <a:p>
            <a:r>
              <a:rPr lang="pl-PL" b="1" i="0" dirty="0">
                <a:solidFill>
                  <a:srgbClr val="333333"/>
                </a:solidFill>
                <a:effectLst/>
                <a:latin typeface="Source Sans Pro" panose="020B0503030403020204" pitchFamily="34" charset="0"/>
              </a:rPr>
              <a:t>Co to jest punkt końcowy? Jakie mamy rodzaje punktów końcowych?</a:t>
            </a:r>
            <a:endParaRPr lang="pl-PL" dirty="0"/>
          </a:p>
        </p:txBody>
      </p:sp>
      <p:sp>
        <p:nvSpPr>
          <p:cNvPr id="3" name="Content Placeholder 2">
            <a:extLst>
              <a:ext uri="{FF2B5EF4-FFF2-40B4-BE49-F238E27FC236}">
                <a16:creationId xmlns:a16="http://schemas.microsoft.com/office/drawing/2014/main" id="{7DC826DE-899A-A469-F4A8-9CCCA6E26A3A}"/>
              </a:ext>
            </a:extLst>
          </p:cNvPr>
          <p:cNvSpPr>
            <a:spLocks noGrp="1"/>
          </p:cNvSpPr>
          <p:nvPr>
            <p:ph idx="1"/>
          </p:nvPr>
        </p:nvSpPr>
        <p:spPr/>
        <p:txBody>
          <a:bodyPr>
            <a:normAutofit/>
          </a:bodyPr>
          <a:lstStyle/>
          <a:p>
            <a:pPr algn="l">
              <a:spcAft>
                <a:spcPts val="1500"/>
              </a:spcAft>
            </a:pPr>
            <a:r>
              <a:rPr lang="pl-PL" b="0" i="0" dirty="0">
                <a:solidFill>
                  <a:srgbClr val="333333"/>
                </a:solidFill>
                <a:effectLst/>
                <a:latin typeface="Source Sans Pro" panose="020B0503030403020204" pitchFamily="34" charset="0"/>
              </a:rPr>
              <a:t>to z góry określony i mierzalny rezultat - wynik, który służy do oceny efektywności interwencji. </a:t>
            </a:r>
          </a:p>
          <a:p>
            <a:pPr algn="l">
              <a:spcAft>
                <a:spcPts val="1500"/>
              </a:spcAft>
            </a:pPr>
            <a:r>
              <a:rPr lang="pl-PL" b="0" i="0" dirty="0">
                <a:solidFill>
                  <a:srgbClr val="333333"/>
                </a:solidFill>
                <a:effectLst/>
                <a:latin typeface="Source Sans Pro" panose="020B0503030403020204" pitchFamily="34" charset="0"/>
              </a:rPr>
              <a:t>Może to być na przykład zmniejszenie objawów choroby, poprawa jakości życia pacjenta, zmniejszenie ryzyka wystąpienia pewnych powikłań lub przedłużenie czasu przeżycia. Punkt końcowy jest kluczowym wskaźnikiem, który pomaga naukowcom i lekarzom ocenić skuteczność danego leczenia oraz porównać wyniki między różnymi interwencjami.</a:t>
            </a:r>
          </a:p>
          <a:p>
            <a:endParaRPr lang="pl-PL" dirty="0"/>
          </a:p>
        </p:txBody>
      </p:sp>
      <p:pic>
        <p:nvPicPr>
          <p:cNvPr id="9" name="Video 8">
            <a:hlinkClick r:id="" action="ppaction://media"/>
            <a:extLst>
              <a:ext uri="{FF2B5EF4-FFF2-40B4-BE49-F238E27FC236}">
                <a16:creationId xmlns:a16="http://schemas.microsoft.com/office/drawing/2014/main" id="{18790070-D93F-8228-8136-380BC241382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698480" y="5364480"/>
            <a:ext cx="1411224" cy="1411224"/>
          </a:xfrm>
          <a:prstGeom prst="ellipse">
            <a:avLst/>
          </a:prstGeom>
        </p:spPr>
      </p:pic>
    </p:spTree>
    <p:extLst>
      <p:ext uri="{BB962C8B-B14F-4D97-AF65-F5344CB8AC3E}">
        <p14:creationId xmlns:p14="http://schemas.microsoft.com/office/powerpoint/2010/main" val="2463026470"/>
      </p:ext>
    </p:extLst>
  </p:cSld>
  <p:clrMapOvr>
    <a:masterClrMapping/>
  </p:clrMapOvr>
  <mc:AlternateContent xmlns:mc="http://schemas.openxmlformats.org/markup-compatibility/2006">
    <mc:Choice xmlns:p14="http://schemas.microsoft.com/office/powerpoint/2010/main" Requires="p14">
      <p:transition spd="slow" p14:dur="2000" advTm="72434"/>
    </mc:Choice>
    <mc:Fallback>
      <p:transition spd="slow" advTm="72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31B1-1050-1B79-DB6B-BB58E9C0F491}"/>
              </a:ext>
            </a:extLst>
          </p:cNvPr>
          <p:cNvSpPr>
            <a:spLocks noGrp="1"/>
          </p:cNvSpPr>
          <p:nvPr>
            <p:ph type="title"/>
          </p:nvPr>
        </p:nvSpPr>
        <p:spPr/>
        <p:txBody>
          <a:bodyPr/>
          <a:lstStyle/>
          <a:p>
            <a:r>
              <a:rPr lang="pl-PL" dirty="0"/>
              <a:t>Rodzaje punktów końcowych</a:t>
            </a:r>
          </a:p>
        </p:txBody>
      </p:sp>
      <p:sp>
        <p:nvSpPr>
          <p:cNvPr id="3" name="Content Placeholder 2">
            <a:extLst>
              <a:ext uri="{FF2B5EF4-FFF2-40B4-BE49-F238E27FC236}">
                <a16:creationId xmlns:a16="http://schemas.microsoft.com/office/drawing/2014/main" id="{85E1D3DE-0529-4EE6-8496-40806200DD57}"/>
              </a:ext>
            </a:extLst>
          </p:cNvPr>
          <p:cNvSpPr>
            <a:spLocks noGrp="1"/>
          </p:cNvSpPr>
          <p:nvPr>
            <p:ph idx="1"/>
          </p:nvPr>
        </p:nvSpPr>
        <p:spPr/>
        <p:txBody>
          <a:bodyPr/>
          <a:lstStyle/>
          <a:p>
            <a:pPr algn="l">
              <a:buFont typeface="Arial" panose="020B0604020202020204" pitchFamily="34" charset="0"/>
              <a:buChar char="•"/>
            </a:pPr>
            <a:r>
              <a:rPr lang="pl-PL" b="1" i="0" dirty="0">
                <a:solidFill>
                  <a:srgbClr val="333333"/>
                </a:solidFill>
                <a:effectLst/>
                <a:latin typeface="Source Sans Pro" panose="020B0503030403020204" pitchFamily="34" charset="0"/>
              </a:rPr>
              <a:t>Pierwszorzędowy punkt końcowy</a:t>
            </a:r>
            <a:r>
              <a:rPr lang="pl-PL" b="0" i="0" dirty="0">
                <a:solidFill>
                  <a:srgbClr val="333333"/>
                </a:solidFill>
                <a:effectLst/>
                <a:latin typeface="Source Sans Pro" panose="020B0503030403020204" pitchFamily="34" charset="0"/>
              </a:rPr>
              <a:t> - główny punkt końcowy, który ma największe znaczenie dla oceny skuteczności danego leczenia lub interwencji. Np. przeżycie, jakość życia.</a:t>
            </a:r>
          </a:p>
          <a:p>
            <a:pPr algn="l">
              <a:buFont typeface="Arial" panose="020B0604020202020204" pitchFamily="34" charset="0"/>
              <a:buChar char="•"/>
            </a:pPr>
            <a:r>
              <a:rPr lang="pl-PL" b="1" i="0" dirty="0">
                <a:solidFill>
                  <a:srgbClr val="333333"/>
                </a:solidFill>
                <a:effectLst/>
                <a:latin typeface="Source Sans Pro" panose="020B0503030403020204" pitchFamily="34" charset="0"/>
              </a:rPr>
              <a:t>Drugorzędowy punkt końcowy</a:t>
            </a:r>
            <a:r>
              <a:rPr lang="pl-PL" b="0" i="0" dirty="0">
                <a:solidFill>
                  <a:srgbClr val="333333"/>
                </a:solidFill>
                <a:effectLst/>
                <a:latin typeface="Source Sans Pro" panose="020B0503030403020204" pitchFamily="34" charset="0"/>
              </a:rPr>
              <a:t> - inaczej zastępczy punkt końcowy lub surogat - marker fizjologiczny lub biochemiczny, którego związek z pierwszorzędowym punktem końcowym wykazano w badaniach obserwacyjnych.</a:t>
            </a:r>
          </a:p>
          <a:p>
            <a:endParaRPr lang="pl-PL" dirty="0"/>
          </a:p>
        </p:txBody>
      </p:sp>
      <p:pic>
        <p:nvPicPr>
          <p:cNvPr id="25" name="Video 24">
            <a:hlinkClick r:id="" action="ppaction://media"/>
            <a:extLst>
              <a:ext uri="{FF2B5EF4-FFF2-40B4-BE49-F238E27FC236}">
                <a16:creationId xmlns:a16="http://schemas.microsoft.com/office/drawing/2014/main" id="{04655A8D-1B54-EC45-4FFD-DA23A73348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784140" y="5450140"/>
            <a:ext cx="1325563" cy="1325563"/>
          </a:xfrm>
          <a:prstGeom prst="ellipse">
            <a:avLst/>
          </a:prstGeom>
        </p:spPr>
      </p:pic>
    </p:spTree>
    <p:extLst>
      <p:ext uri="{BB962C8B-B14F-4D97-AF65-F5344CB8AC3E}">
        <p14:creationId xmlns:p14="http://schemas.microsoft.com/office/powerpoint/2010/main" val="781780853"/>
      </p:ext>
    </p:extLst>
  </p:cSld>
  <p:clrMapOvr>
    <a:masterClrMapping/>
  </p:clrMapOvr>
  <mc:AlternateContent xmlns:mc="http://schemas.openxmlformats.org/markup-compatibility/2006">
    <mc:Choice xmlns:p14="http://schemas.microsoft.com/office/powerpoint/2010/main" Requires="p14">
      <p:transition spd="slow" p14:dur="2000" advTm="38651"/>
    </mc:Choice>
    <mc:Fallback>
      <p:transition spd="slow" advTm="3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TotalTime>
  <Words>395</Words>
  <Application>Microsoft Office PowerPoint</Application>
  <PresentationFormat>Widescreen</PresentationFormat>
  <Paragraphs>27</Paragraphs>
  <Slides>11</Slides>
  <Notes>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Source Sans Pro</vt:lpstr>
      <vt:lpstr>Times New Roman</vt:lpstr>
      <vt:lpstr>Office Theme</vt:lpstr>
      <vt:lpstr>Promowanie świadomych decyzji zdrowotnych opartych o dane naukowe Cochrane - Cochrane "po ludzku"  </vt:lpstr>
      <vt:lpstr>Część 4: PICO – dobre pytanie = dobra odpowiedź</vt:lpstr>
      <vt:lpstr>Jak ocenić czy autorzy przeglądu systematycznego faktycznie dobrze wykonali swoje zadanie? – Czy autorzy zadali klarowne pytanie zgodne ze schematem PICO</vt:lpstr>
      <vt:lpstr>PowerPoint Presentation</vt:lpstr>
      <vt:lpstr>PICO - ćwiczenie</vt:lpstr>
      <vt:lpstr>Jakie PICO?</vt:lpstr>
      <vt:lpstr>Jakie PICO?</vt:lpstr>
      <vt:lpstr>Co to jest punkt końcowy? Jakie mamy rodzaje punktów końcowych?</vt:lpstr>
      <vt:lpstr>Rodzaje punktów końcowych</vt:lpstr>
      <vt:lpstr>Rodzaje punktów końcowych</vt:lpstr>
      <vt:lpstr>Projekt finansowany z środków Ministerstwa SONP/SP/549972/2022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Joanna Zając</dc:creator>
  <cp:lastModifiedBy>Joanna Zając</cp:lastModifiedBy>
  <cp:revision>4</cp:revision>
  <dcterms:created xsi:type="dcterms:W3CDTF">2024-12-17T18:04:13Z</dcterms:created>
  <dcterms:modified xsi:type="dcterms:W3CDTF">2024-12-17T23:56:30Z</dcterms:modified>
</cp:coreProperties>
</file>